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AEA"/>
    <a:srgbClr val="EB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8" autoAdjust="0"/>
    <p:restoredTop sz="94660"/>
  </p:normalViewPr>
  <p:slideViewPr>
    <p:cSldViewPr snapToGrid="0">
      <p:cViewPr>
        <p:scale>
          <a:sx n="66" d="100"/>
          <a:sy n="66" d="100"/>
        </p:scale>
        <p:origin x="82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2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7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0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7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7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4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3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2D7F-DBC5-4271-8AC8-C14B5637A57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D9BA-9CCE-41FD-B9E9-1AACF11E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7219" t="25716" r="35669" b="14537"/>
          <a:stretch/>
        </p:blipFill>
        <p:spPr>
          <a:xfrm>
            <a:off x="1184988" y="281142"/>
            <a:ext cx="9037567" cy="644382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657600" y="811370"/>
            <a:ext cx="3335628" cy="1223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2781836" y="1609860"/>
            <a:ext cx="5087156" cy="189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Έλλειψη 6"/>
          <p:cNvSpPr/>
          <p:nvPr/>
        </p:nvSpPr>
        <p:spPr>
          <a:xfrm>
            <a:off x="3992450" y="2975019"/>
            <a:ext cx="2408349" cy="14424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Έλλειψη 7"/>
          <p:cNvSpPr/>
          <p:nvPr/>
        </p:nvSpPr>
        <p:spPr>
          <a:xfrm rot="2405176">
            <a:off x="3385499" y="3386319"/>
            <a:ext cx="1188147" cy="8516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7547020" y="811370"/>
            <a:ext cx="2228045" cy="11075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Ορθογώνιο 9"/>
          <p:cNvSpPr/>
          <p:nvPr/>
        </p:nvSpPr>
        <p:spPr>
          <a:xfrm>
            <a:off x="2540000" y="1157079"/>
            <a:ext cx="73034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Αποστολή</a:t>
            </a:r>
            <a:r>
              <a:rPr lang="el-G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:      </a:t>
            </a:r>
            <a:endParaRPr lang="el-GR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Μ </a:t>
            </a:r>
            <a:r>
              <a:rPr lang="el-G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Ε Ι Ν Ε</a:t>
            </a:r>
          </a:p>
          <a:p>
            <a:r>
              <a:rPr lang="el-G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l-G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Σ Π Ι Τ Ι   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3198" y="634232"/>
            <a:ext cx="187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Ένα μικρό βιβλίο   από τον     </a:t>
            </a:r>
            <a:r>
              <a:rPr lang="fr-FR" sz="1600" b="1" dirty="0" smtClean="0">
                <a:latin typeface="Comic Sans MS" panose="030F0702030302020204" pitchFamily="66" charset="0"/>
              </a:rPr>
              <a:t>DALMAUS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6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0388" t="33983" r="40210" b="19046"/>
          <a:stretch/>
        </p:blipFill>
        <p:spPr>
          <a:xfrm>
            <a:off x="1770689" y="584287"/>
            <a:ext cx="7830354" cy="524822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382592" y="1043189"/>
            <a:ext cx="2678805" cy="171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7289442" y="2279561"/>
            <a:ext cx="1468192" cy="605307"/>
          </a:xfrm>
          <a:prstGeom prst="rect">
            <a:avLst/>
          </a:prstGeom>
          <a:solidFill>
            <a:srgbClr val="EBAF00"/>
          </a:solidFill>
          <a:ln>
            <a:solidFill>
              <a:srgbClr val="EB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3382" y="1043189"/>
            <a:ext cx="3857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Η ΑΠΟΣΤΟΛΗ ΟΛΟΚΛΗΡΩΘΗΚΕ ΜΕ ΕΠΙΤΥΧΙΑ! </a:t>
            </a:r>
            <a:endParaRPr lang="el-GR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ΜΑΣ </a:t>
            </a:r>
            <a:r>
              <a:rPr lang="el-GR" b="1" dirty="0" smtClean="0">
                <a:latin typeface="Comic Sans MS" panose="030F0702030302020204" pitchFamily="66" charset="0"/>
              </a:rPr>
              <a:t>ΕΣΩΣΕΣ</a:t>
            </a:r>
            <a:r>
              <a:rPr lang="el-GR" b="1" dirty="0" smtClean="0">
                <a:latin typeface="Comic Sans MS" panose="030F0702030302020204" pitchFamily="66" charset="0"/>
              </a:rPr>
              <a:t>!!!</a:t>
            </a:r>
          </a:p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ΓΡΑΨΕ </a:t>
            </a:r>
            <a:r>
              <a:rPr lang="el-GR" b="1" dirty="0" smtClean="0">
                <a:latin typeface="Comic Sans MS" panose="030F0702030302020204" pitchFamily="66" charset="0"/>
              </a:rPr>
              <a:t>ΤΟ ΟΝΟΜΑ ΣΟΥ ΣΤΟ ΜΕΤΑΛΛΙΟ. </a:t>
            </a:r>
            <a:endParaRPr lang="el-GR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ΕΙΝΑΙ </a:t>
            </a:r>
            <a:r>
              <a:rPr lang="el-GR" b="1" dirty="0" smtClean="0">
                <a:latin typeface="Comic Sans MS" panose="030F0702030302020204" pitchFamily="66" charset="0"/>
              </a:rPr>
              <a:t>ΔΙΚΟ ΣΟΥ!!!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99289" y="2330870"/>
            <a:ext cx="1846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Ο ΠΡΟΣΤΑΤΗΣ ΤΟΥ ΠΛΑΝΗΤΗ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066443">
            <a:off x="270456" y="2339825"/>
            <a:ext cx="11174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ΤΑ  ΚΑΤΑΦΕΡΑΜΕ!!!</a:t>
            </a:r>
            <a:endParaRPr lang="en-GB" sz="8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34835"/>
            <a:ext cx="128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" dirty="0" smtClean="0"/>
              <a:t>Ιωάννα ΔΑΜΙΑΝΑΚΗ</a:t>
            </a:r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34506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7430" t="25905" r="35352" b="14912"/>
          <a:stretch/>
        </p:blipFill>
        <p:spPr>
          <a:xfrm>
            <a:off x="1870014" y="498555"/>
            <a:ext cx="8443387" cy="595003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633732" y="875764"/>
            <a:ext cx="7237927" cy="1365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75775" y="2240925"/>
            <a:ext cx="4172755" cy="1983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18197" y="4224271"/>
            <a:ext cx="4327302" cy="1738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6409816" y="4977684"/>
            <a:ext cx="67742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76149">
            <a:off x="1944711" y="955070"/>
            <a:ext cx="766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Comic Sans MS" panose="030F0702030302020204" pitchFamily="66" charset="0"/>
              </a:rPr>
              <a:t>Γειά Σου, Είμαι ο Πλανήτης Γη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16713">
            <a:off x="1826928" y="1996063"/>
            <a:ext cx="52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omic Sans MS" panose="030F0702030302020204" pitchFamily="66" charset="0"/>
              </a:rPr>
              <a:t>Κ</a:t>
            </a:r>
            <a:r>
              <a:rPr lang="el-GR" sz="3600" dirty="0" smtClean="0">
                <a:latin typeface="Comic Sans MS" panose="030F0702030302020204" pitchFamily="66" charset="0"/>
              </a:rPr>
              <a:t>αι </a:t>
            </a:r>
            <a:r>
              <a:rPr lang="el-GR" sz="3600" dirty="0">
                <a:latin typeface="Comic Sans MS" panose="030F0702030302020204" pitchFamily="66" charset="0"/>
              </a:rPr>
              <a:t>Α</a:t>
            </a:r>
            <a:r>
              <a:rPr lang="el-GR" sz="3600" dirty="0" smtClean="0">
                <a:latin typeface="Comic Sans MS" panose="030F0702030302020204" pitchFamily="66" charset="0"/>
              </a:rPr>
              <a:t>υτό </a:t>
            </a:r>
            <a:r>
              <a:rPr lang="el-GR" sz="3600" dirty="0">
                <a:latin typeface="Comic Sans MS" panose="030F0702030302020204" pitchFamily="66" charset="0"/>
              </a:rPr>
              <a:t>Τ</a:t>
            </a:r>
            <a:r>
              <a:rPr lang="el-GR" sz="3600" dirty="0" smtClean="0">
                <a:latin typeface="Comic Sans MS" panose="030F0702030302020204" pitchFamily="66" charset="0"/>
              </a:rPr>
              <a:t>ο </a:t>
            </a:r>
            <a:r>
              <a:rPr lang="el-GR" sz="3600" dirty="0">
                <a:latin typeface="Comic Sans MS" panose="030F0702030302020204" pitchFamily="66" charset="0"/>
              </a:rPr>
              <a:t>Μ</a:t>
            </a:r>
            <a:r>
              <a:rPr lang="el-GR" sz="3600" dirty="0" smtClean="0">
                <a:latin typeface="Comic Sans MS" panose="030F0702030302020204" pitchFamily="66" charset="0"/>
              </a:rPr>
              <a:t>ήνυμα 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63090">
            <a:off x="1428263" y="2864501"/>
            <a:ext cx="480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Comic Sans MS" panose="030F0702030302020204" pitchFamily="66" charset="0"/>
              </a:rPr>
              <a:t>Είναι Για </a:t>
            </a:r>
            <a:r>
              <a:rPr lang="el-GR" sz="4000" u="sng" dirty="0" smtClean="0">
                <a:latin typeface="Comic Sans MS" panose="030F0702030302020204" pitchFamily="66" charset="0"/>
              </a:rPr>
              <a:t>ΣΕΝΑ</a:t>
            </a:r>
            <a:endParaRPr lang="el-GR" sz="4000" u="sng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446" y="3980506"/>
            <a:ext cx="583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Comic Sans MS" panose="030F0702030302020204" pitchFamily="66" charset="0"/>
              </a:rPr>
              <a:t>Και Για Όλα Τα </a:t>
            </a:r>
            <a:r>
              <a:rPr lang="el-GR" sz="4000" dirty="0">
                <a:latin typeface="Comic Sans MS" panose="030F0702030302020204" pitchFamily="66" charset="0"/>
              </a:rPr>
              <a:t>Π</a:t>
            </a:r>
            <a:r>
              <a:rPr lang="el-GR" sz="4000" dirty="0" smtClean="0">
                <a:latin typeface="Comic Sans MS" panose="030F0702030302020204" pitchFamily="66" charset="0"/>
              </a:rPr>
              <a:t>αιδιά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78199">
            <a:off x="2088309" y="5193478"/>
            <a:ext cx="514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Comic Sans MS" panose="030F0702030302020204" pitchFamily="66" charset="0"/>
              </a:rPr>
              <a:t>ΤΟΥ ΚΟΣΜΟΥ</a:t>
            </a:r>
            <a:r>
              <a:rPr lang="el-GR" sz="3600" dirty="0" smtClean="0">
                <a:latin typeface="Comic Sans MS" panose="030F0702030302020204" pitchFamily="66" charset="0"/>
              </a:rPr>
              <a:t>: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4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7852" t="25716" r="35669" b="16415"/>
          <a:stretch/>
        </p:blipFill>
        <p:spPr>
          <a:xfrm>
            <a:off x="1970468" y="439170"/>
            <a:ext cx="7765960" cy="543617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901243" y="976013"/>
            <a:ext cx="7904409" cy="362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2485622" y="4427756"/>
            <a:ext cx="2859110" cy="1161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Έλλειψη 6"/>
          <p:cNvSpPr/>
          <p:nvPr/>
        </p:nvSpPr>
        <p:spPr>
          <a:xfrm>
            <a:off x="6413679" y="4159875"/>
            <a:ext cx="2910626" cy="12904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Αστέρι 5 ακτινών 7"/>
          <p:cNvSpPr/>
          <p:nvPr/>
        </p:nvSpPr>
        <p:spPr>
          <a:xfrm>
            <a:off x="5975797" y="4597757"/>
            <a:ext cx="109470" cy="4571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Ορθογώνιο 9"/>
          <p:cNvSpPr/>
          <p:nvPr/>
        </p:nvSpPr>
        <p:spPr>
          <a:xfrm>
            <a:off x="-769513" y="2025608"/>
            <a:ext cx="13709560" cy="13234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dirty="0" smtClean="0">
                <a:latin typeface="Comic Sans MS" panose="030F0702030302020204" pitchFamily="66" charset="0"/>
              </a:rPr>
              <a:t>ΣΕ ΧΡΕΙΑΖΟΜΑΙ!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0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169" t="27782" r="36409" b="16604"/>
          <a:stretch/>
        </p:blipFill>
        <p:spPr>
          <a:xfrm>
            <a:off x="1416676" y="449323"/>
            <a:ext cx="8834907" cy="608170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854558" y="631065"/>
            <a:ext cx="3863662" cy="3181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" name="Πεντάγωνο 5"/>
          <p:cNvSpPr/>
          <p:nvPr/>
        </p:nvSpPr>
        <p:spPr>
          <a:xfrm>
            <a:off x="6568226" y="3490175"/>
            <a:ext cx="1487510" cy="412124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" name="Βέλος επάνω-κάτω 6"/>
          <p:cNvSpPr/>
          <p:nvPr/>
        </p:nvSpPr>
        <p:spPr>
          <a:xfrm>
            <a:off x="5886106" y="3432219"/>
            <a:ext cx="753414" cy="759853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257" y="259429"/>
            <a:ext cx="6144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Comic Sans MS" panose="030F0702030302020204" pitchFamily="66" charset="0"/>
              </a:rPr>
              <a:t>Έχω  </a:t>
            </a:r>
            <a:r>
              <a:rPr lang="el-GR" sz="4400" u="sng" dirty="0" smtClean="0">
                <a:latin typeface="Comic Sans MS" panose="030F0702030302020204" pitchFamily="66" charset="0"/>
              </a:rPr>
              <a:t>ΚΟΡΩΝΟΪΟ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49869">
            <a:off x="154546" y="1346130"/>
            <a:ext cx="585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Comic Sans MS" panose="030F0702030302020204" pitchFamily="66" charset="0"/>
              </a:rPr>
              <a:t>Μια πολύ κακή γρίπη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923252">
            <a:off x="1" y="2256109"/>
            <a:ext cx="656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Comic Sans MS" panose="030F0702030302020204" pitchFamily="66" charset="0"/>
              </a:rPr>
              <a:t> ΠΟΥ ΜΕΤΑΔΙΔΕΤΑΙ Από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472508">
            <a:off x="44967" y="3579133"/>
            <a:ext cx="370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Comic Sans MS" panose="030F0702030302020204" pitchFamily="66" charset="0"/>
              </a:rPr>
              <a:t>Άτομο Σε Άτομο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7641" t="26655" r="35986" b="14913"/>
          <a:stretch/>
        </p:blipFill>
        <p:spPr>
          <a:xfrm>
            <a:off x="1844678" y="453430"/>
            <a:ext cx="7894749" cy="5592864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</p:pic>
      <p:sp>
        <p:nvSpPr>
          <p:cNvPr id="5" name="Στρογγυλεμένο ορθογώνιο 4"/>
          <p:cNvSpPr/>
          <p:nvPr/>
        </p:nvSpPr>
        <p:spPr>
          <a:xfrm>
            <a:off x="2369713" y="824248"/>
            <a:ext cx="2871988" cy="30007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1931830" y="3644721"/>
            <a:ext cx="2240924" cy="7598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15910" y="28669"/>
            <a:ext cx="5718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Και ο Μόνος </a:t>
            </a: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Τρόπος Να </a:t>
            </a: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Παραμείνουμε </a:t>
            </a:r>
            <a:r>
              <a:rPr lang="el-GR" sz="2800" dirty="0" smtClean="0">
                <a:latin typeface="Comic Sans MS" panose="030F0702030302020204" pitchFamily="66" charset="0"/>
              </a:rPr>
              <a:t>Όλοι Υγιείς</a:t>
            </a: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 Είναι Να </a:t>
            </a: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Μείνουμε Σπίτι,</a:t>
            </a: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Έτσι ώ</a:t>
            </a:r>
            <a:r>
              <a:rPr lang="el-GR" sz="2800" dirty="0" smtClean="0">
                <a:latin typeface="Comic Sans MS" panose="030F0702030302020204" pitchFamily="66" charset="0"/>
              </a:rPr>
              <a:t>στε Αυτή η Παράξενη </a:t>
            </a:r>
            <a:r>
              <a:rPr lang="el-GR" sz="2800" dirty="0" smtClean="0">
                <a:latin typeface="Comic Sans MS" panose="030F0702030302020204" pitchFamily="66" charset="0"/>
              </a:rPr>
              <a:t>Γρίπη</a:t>
            </a:r>
            <a:endParaRPr lang="el-GR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       Να Μην Έχει Να Παίξει Με Κανέναν</a:t>
            </a:r>
          </a:p>
          <a:p>
            <a:pPr algn="ctr"/>
            <a:r>
              <a:rPr lang="el-GR" sz="2800" dirty="0" smtClean="0">
                <a:latin typeface="Comic Sans MS" panose="030F0702030302020204" pitchFamily="66" charset="0"/>
              </a:rPr>
              <a:t>Και Να </a:t>
            </a:r>
            <a:r>
              <a:rPr lang="el-GR" sz="2800" dirty="0" smtClean="0">
                <a:latin typeface="Comic Sans MS" panose="030F0702030302020204" pitchFamily="66" charset="0"/>
              </a:rPr>
              <a:t>Φύγει Μακριά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709893" y="2240924"/>
            <a:ext cx="515155" cy="167425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529587" y="2184026"/>
            <a:ext cx="121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Γιάννης</a:t>
            </a:r>
            <a:endParaRPr lang="en-GB" sz="1400" dirty="0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6130344" y="1609859"/>
            <a:ext cx="721217" cy="193183"/>
          </a:xfrm>
          <a:prstGeom prst="round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943599" y="1494043"/>
            <a:ext cx="1403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Αλεξ</a:t>
            </a:r>
            <a:r>
              <a:rPr lang="el-GR" sz="1400" dirty="0" smtClean="0"/>
              <a:t>άνδρα</a:t>
            </a:r>
            <a:endParaRPr lang="en-GB" sz="1400" dirty="0"/>
          </a:p>
        </p:txBody>
      </p:sp>
      <p:sp>
        <p:nvSpPr>
          <p:cNvPr id="12" name="Έλλειψη 11"/>
          <p:cNvSpPr/>
          <p:nvPr/>
        </p:nvSpPr>
        <p:spPr>
          <a:xfrm>
            <a:off x="7057623" y="2640169"/>
            <a:ext cx="631063" cy="502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Έλλειψη 12"/>
          <p:cNvSpPr/>
          <p:nvPr/>
        </p:nvSpPr>
        <p:spPr>
          <a:xfrm>
            <a:off x="7933386" y="2884868"/>
            <a:ext cx="489397" cy="3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67470" y="2781931"/>
            <a:ext cx="1326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Βαρέθηκα!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 rot="19810900">
            <a:off x="7785277" y="2800621"/>
            <a:ext cx="1365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Αργότερα!</a:t>
            </a:r>
            <a:endParaRPr lang="en-GB" sz="1100" dirty="0"/>
          </a:p>
        </p:txBody>
      </p:sp>
      <p:sp>
        <p:nvSpPr>
          <p:cNvPr id="2" name="Ορθογώνιο 1"/>
          <p:cNvSpPr/>
          <p:nvPr/>
        </p:nvSpPr>
        <p:spPr>
          <a:xfrm>
            <a:off x="6007994" y="824248"/>
            <a:ext cx="367048" cy="206062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Ορθογώνιο 2"/>
          <p:cNvSpPr/>
          <p:nvPr/>
        </p:nvSpPr>
        <p:spPr>
          <a:xfrm>
            <a:off x="6709893" y="824248"/>
            <a:ext cx="515155" cy="218941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Ορθογώνιο 15"/>
          <p:cNvSpPr/>
          <p:nvPr/>
        </p:nvSpPr>
        <p:spPr>
          <a:xfrm>
            <a:off x="7894749" y="953037"/>
            <a:ext cx="360608" cy="180304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7810603" y="2013828"/>
            <a:ext cx="612180" cy="222841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Ορθογώνιο 17"/>
          <p:cNvSpPr/>
          <p:nvPr/>
        </p:nvSpPr>
        <p:spPr>
          <a:xfrm>
            <a:off x="8564451" y="1522528"/>
            <a:ext cx="605307" cy="183922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Ορθογώνιο 18"/>
          <p:cNvSpPr/>
          <p:nvPr/>
        </p:nvSpPr>
        <p:spPr>
          <a:xfrm>
            <a:off x="9125112" y="1043189"/>
            <a:ext cx="476088" cy="218941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7070503" y="1490257"/>
            <a:ext cx="631063" cy="430268"/>
          </a:xfrm>
          <a:prstGeom prst="round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Ορθογώνιο 20"/>
          <p:cNvSpPr/>
          <p:nvPr/>
        </p:nvSpPr>
        <p:spPr>
          <a:xfrm>
            <a:off x="6355294" y="2994338"/>
            <a:ext cx="251567" cy="148107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Ορθογώνιο 21"/>
          <p:cNvSpPr/>
          <p:nvPr/>
        </p:nvSpPr>
        <p:spPr>
          <a:xfrm>
            <a:off x="6413677" y="4061547"/>
            <a:ext cx="386367" cy="241268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Ορθογώνιο 22"/>
          <p:cNvSpPr/>
          <p:nvPr/>
        </p:nvSpPr>
        <p:spPr>
          <a:xfrm>
            <a:off x="7592094" y="4395998"/>
            <a:ext cx="341291" cy="136637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Ορθογώνιο 23"/>
          <p:cNvSpPr/>
          <p:nvPr/>
        </p:nvSpPr>
        <p:spPr>
          <a:xfrm>
            <a:off x="7778838" y="5183703"/>
            <a:ext cx="502276" cy="193184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Ορθογώνιο 24"/>
          <p:cNvSpPr/>
          <p:nvPr/>
        </p:nvSpPr>
        <p:spPr>
          <a:xfrm>
            <a:off x="8867104" y="4404574"/>
            <a:ext cx="496052" cy="230412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Ορθογώνιο 25"/>
          <p:cNvSpPr/>
          <p:nvPr/>
        </p:nvSpPr>
        <p:spPr>
          <a:xfrm>
            <a:off x="8805604" y="2350392"/>
            <a:ext cx="302654" cy="151728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Ορθογώνιο 26"/>
          <p:cNvSpPr/>
          <p:nvPr/>
        </p:nvSpPr>
        <p:spPr>
          <a:xfrm>
            <a:off x="8770511" y="5376887"/>
            <a:ext cx="476518" cy="186786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Ορθογώνιο 27"/>
          <p:cNvSpPr/>
          <p:nvPr/>
        </p:nvSpPr>
        <p:spPr>
          <a:xfrm>
            <a:off x="6191518" y="4945487"/>
            <a:ext cx="518374" cy="238216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Ορθογώνιο 28"/>
          <p:cNvSpPr/>
          <p:nvPr/>
        </p:nvSpPr>
        <p:spPr>
          <a:xfrm>
            <a:off x="6967470" y="5692462"/>
            <a:ext cx="321971" cy="193376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Ορθογώνιο 29"/>
          <p:cNvSpPr/>
          <p:nvPr/>
        </p:nvSpPr>
        <p:spPr>
          <a:xfrm>
            <a:off x="9108258" y="3623081"/>
            <a:ext cx="492942" cy="276399"/>
          </a:xfrm>
          <a:prstGeom prst="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Στρογγυλεμένο ορθογώνιο 30"/>
          <p:cNvSpPr/>
          <p:nvPr/>
        </p:nvSpPr>
        <p:spPr>
          <a:xfrm>
            <a:off x="8867104" y="3058717"/>
            <a:ext cx="241154" cy="146755"/>
          </a:xfrm>
          <a:prstGeom prst="roundRect">
            <a:avLst/>
          </a:prstGeom>
          <a:solidFill>
            <a:srgbClr val="D9EAEA"/>
          </a:solidFill>
          <a:ln>
            <a:solidFill>
              <a:srgbClr val="D9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096259" y="1467292"/>
            <a:ext cx="113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Νίκος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54943" y="755961"/>
            <a:ext cx="908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Μαρία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810603" y="938536"/>
            <a:ext cx="676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Δανάη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9080036" y="1022181"/>
            <a:ext cx="6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Χαρά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38877" y="747720"/>
            <a:ext cx="133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Γιώργος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5309" y="1941017"/>
            <a:ext cx="107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Πέτρος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700110" y="2312279"/>
            <a:ext cx="128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Κατερίνα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239384" y="2911377"/>
            <a:ext cx="109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Μελίνα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8500056" y="1404592"/>
            <a:ext cx="161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Παναγιώτης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9204956" y="3566428"/>
            <a:ext cx="714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Ζωή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249148" y="4086056"/>
            <a:ext cx="145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Δημήτρης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498941" y="4361882"/>
            <a:ext cx="92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Σπύρος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01365" y="4889259"/>
            <a:ext cx="866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Κώστας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8802166" y="4282088"/>
            <a:ext cx="962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Ελένη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656905" y="5120647"/>
            <a:ext cx="1178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Χριστίνα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725775" y="5635261"/>
            <a:ext cx="139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Στέφανος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8770511" y="5291961"/>
            <a:ext cx="79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Νίκη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8747651" y="3005206"/>
            <a:ext cx="186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Αθηνά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9199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064" t="27595" r="37148" b="16792"/>
          <a:stretch/>
        </p:blipFill>
        <p:spPr>
          <a:xfrm>
            <a:off x="1906075" y="773704"/>
            <a:ext cx="7688686" cy="5367574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2176530" y="773704"/>
            <a:ext cx="7134895" cy="23944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112135" y="3271234"/>
            <a:ext cx="1506828" cy="5666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906075" y="437882"/>
            <a:ext cx="4378815" cy="2112135"/>
          </a:xfrm>
          <a:prstGeom prst="wedgeRoundRectCallout">
            <a:avLst>
              <a:gd name="adj1" fmla="val 4755"/>
              <a:gd name="adj2" fmla="val 7469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43955" y="524453"/>
            <a:ext cx="3503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Μπορείς να με βοηθήσεις;</a:t>
            </a:r>
          </a:p>
          <a:p>
            <a:pPr algn="ctr"/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Υπόσχομαι ότι το να είσαι μέρος αυτής της αποστολής, μπορεί να είναι πολύ εύκολο… και διασκεδαστικό!!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775" y="670673"/>
            <a:ext cx="4893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μόνο που έχεις να κάνεις είναι, να συμπληρώσεις ένα χαρτί, σαν αυτό, γράφοντας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όλες τις δραστηριότητες και τα πράγματα που μαθαίνεις κάθε μέρα.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Είσαι έτοιμος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να ξεκινήσουμε;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7083380" y="4533363"/>
            <a:ext cx="1249251" cy="1616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950038" y="4466728"/>
            <a:ext cx="35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 smtClean="0"/>
              <a:t>Πράγματα που έκανα </a:t>
            </a:r>
          </a:p>
          <a:p>
            <a:pPr algn="ctr"/>
            <a:r>
              <a:rPr lang="el-GR" sz="900" dirty="0" smtClean="0"/>
              <a:t>στο σπίτι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048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064" t="28158" r="35880" b="16415"/>
          <a:stretch/>
        </p:blipFill>
        <p:spPr>
          <a:xfrm>
            <a:off x="2137238" y="423533"/>
            <a:ext cx="8191618" cy="554249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283987" y="725257"/>
            <a:ext cx="7555472" cy="105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ΠΠ</a:t>
            </a:r>
            <a:endParaRPr lang="en-GB" dirty="0"/>
          </a:p>
        </p:txBody>
      </p:sp>
      <p:sp>
        <p:nvSpPr>
          <p:cNvPr id="7" name="Ορθογώνιο 6"/>
          <p:cNvSpPr/>
          <p:nvPr/>
        </p:nvSpPr>
        <p:spPr>
          <a:xfrm>
            <a:off x="2550017" y="2137893"/>
            <a:ext cx="1378039" cy="206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60619" y="2054320"/>
            <a:ext cx="311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Διάβασα αυτά τα βιβλία</a:t>
            </a:r>
            <a:endParaRPr lang="en-GB" sz="1400" dirty="0"/>
          </a:p>
        </p:txBody>
      </p:sp>
      <p:sp>
        <p:nvSpPr>
          <p:cNvPr id="9" name="Ορθογώνιο 8"/>
          <p:cNvSpPr/>
          <p:nvPr/>
        </p:nvSpPr>
        <p:spPr>
          <a:xfrm>
            <a:off x="2550017" y="2362097"/>
            <a:ext cx="1622738" cy="18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89031" y="2291781"/>
            <a:ext cx="2588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Έμαθα αυτές τις λέξεις</a:t>
            </a:r>
            <a:endParaRPr lang="en-GB" sz="1400" dirty="0"/>
          </a:p>
        </p:txBody>
      </p:sp>
      <p:sp>
        <p:nvSpPr>
          <p:cNvPr id="11" name="Ορθογώνιο 10"/>
          <p:cNvSpPr/>
          <p:nvPr/>
        </p:nvSpPr>
        <p:spPr>
          <a:xfrm>
            <a:off x="2176530" y="2599558"/>
            <a:ext cx="1996225" cy="31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89408" y="2528584"/>
            <a:ext cx="2987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Έπαιξα αυτά τα παιχνίδια</a:t>
            </a:r>
            <a:endParaRPr lang="en-GB" sz="1400" dirty="0"/>
          </a:p>
        </p:txBody>
      </p:sp>
      <p:sp>
        <p:nvSpPr>
          <p:cNvPr id="13" name="Ορθογώνιο 12"/>
          <p:cNvSpPr/>
          <p:nvPr/>
        </p:nvSpPr>
        <p:spPr>
          <a:xfrm>
            <a:off x="2389031" y="3000777"/>
            <a:ext cx="1397358" cy="321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69712" y="3119758"/>
            <a:ext cx="262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 smtClean="0"/>
              <a:t>Μίλησα στον/στην:</a:t>
            </a:r>
            <a:endParaRPr lang="en-GB" sz="1400" b="1" u="sng" dirty="0"/>
          </a:p>
        </p:txBody>
      </p:sp>
      <p:sp>
        <p:nvSpPr>
          <p:cNvPr id="15" name="Ορθογώνιο 14"/>
          <p:cNvSpPr/>
          <p:nvPr/>
        </p:nvSpPr>
        <p:spPr>
          <a:xfrm>
            <a:off x="5389806" y="3000777"/>
            <a:ext cx="1133341" cy="22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08132" y="3014972"/>
            <a:ext cx="193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Κύκλωσε</a:t>
            </a:r>
            <a:endParaRPr lang="en-GB" sz="1400" dirty="0"/>
          </a:p>
        </p:txBody>
      </p:sp>
      <p:sp>
        <p:nvSpPr>
          <p:cNvPr id="17" name="Ορθογώνιο 16"/>
          <p:cNvSpPr/>
          <p:nvPr/>
        </p:nvSpPr>
        <p:spPr>
          <a:xfrm>
            <a:off x="5508132" y="3449035"/>
            <a:ext cx="815395" cy="603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512154" y="3336944"/>
            <a:ext cx="3078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Βιντεοκλήση</a:t>
            </a:r>
          </a:p>
          <a:p>
            <a:r>
              <a:rPr lang="el-GR" sz="1400" dirty="0" smtClean="0"/>
              <a:t>Τηλέφωνο</a:t>
            </a:r>
          </a:p>
          <a:p>
            <a:r>
              <a:rPr lang="en-GB" sz="1400" dirty="0" smtClean="0"/>
              <a:t>What's app</a:t>
            </a:r>
            <a:endParaRPr lang="en-GB" sz="1400" dirty="0"/>
          </a:p>
        </p:txBody>
      </p:sp>
      <p:sp>
        <p:nvSpPr>
          <p:cNvPr id="19" name="Ορθογώνιο 18"/>
          <p:cNvSpPr/>
          <p:nvPr/>
        </p:nvSpPr>
        <p:spPr>
          <a:xfrm>
            <a:off x="2550017" y="4052587"/>
            <a:ext cx="1738648" cy="274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369712" y="4020434"/>
            <a:ext cx="2752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Πότισα τα λουλούδια:</a:t>
            </a:r>
            <a:endParaRPr lang="en-GB" sz="1600" dirty="0"/>
          </a:p>
        </p:txBody>
      </p:sp>
      <p:sp>
        <p:nvSpPr>
          <p:cNvPr id="21" name="Ορθογώνιο 20"/>
          <p:cNvSpPr/>
          <p:nvPr/>
        </p:nvSpPr>
        <p:spPr>
          <a:xfrm>
            <a:off x="4301544" y="4154065"/>
            <a:ext cx="296214" cy="137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Ορθογώνιο 21"/>
          <p:cNvSpPr/>
          <p:nvPr/>
        </p:nvSpPr>
        <p:spPr>
          <a:xfrm>
            <a:off x="4977685" y="4052587"/>
            <a:ext cx="199621" cy="274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284639" y="4051211"/>
            <a:ext cx="843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ΝΑΙ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56941" y="4059695"/>
            <a:ext cx="73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ΟΧΙ</a:t>
            </a:r>
            <a:endParaRPr lang="en-GB" sz="1400" dirty="0"/>
          </a:p>
        </p:txBody>
      </p:sp>
      <p:sp>
        <p:nvSpPr>
          <p:cNvPr id="25" name="Ορθογώνιο 24"/>
          <p:cNvSpPr/>
          <p:nvPr/>
        </p:nvSpPr>
        <p:spPr>
          <a:xfrm>
            <a:off x="2550017" y="4327301"/>
            <a:ext cx="689019" cy="244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632523" y="4264984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Έφαγα:</a:t>
            </a:r>
            <a:endParaRPr lang="en-GB" dirty="0"/>
          </a:p>
        </p:txBody>
      </p:sp>
      <p:sp>
        <p:nvSpPr>
          <p:cNvPr id="27" name="Ορθογώνιο 26"/>
          <p:cNvSpPr/>
          <p:nvPr/>
        </p:nvSpPr>
        <p:spPr>
          <a:xfrm>
            <a:off x="5389806" y="4450863"/>
            <a:ext cx="1133341" cy="352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Ορθογώνιο 27"/>
          <p:cNvSpPr/>
          <p:nvPr/>
        </p:nvSpPr>
        <p:spPr>
          <a:xfrm>
            <a:off x="2550017" y="4563022"/>
            <a:ext cx="2306924" cy="249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636344" y="4626505"/>
            <a:ext cx="1965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Άκουσα μουσική:</a:t>
            </a:r>
            <a:endParaRPr lang="en-GB" sz="1600" b="1" dirty="0"/>
          </a:p>
        </p:txBody>
      </p:sp>
      <p:sp>
        <p:nvSpPr>
          <p:cNvPr id="30" name="Ορθογώνιο 29"/>
          <p:cNvSpPr/>
          <p:nvPr/>
        </p:nvSpPr>
        <p:spPr>
          <a:xfrm>
            <a:off x="5389806" y="4523822"/>
            <a:ext cx="1084241" cy="205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146416" y="4518511"/>
            <a:ext cx="185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Σήμερα ένιωθα:</a:t>
            </a:r>
            <a:endParaRPr lang="en-GB" sz="1600" b="1" dirty="0"/>
          </a:p>
        </p:txBody>
      </p:sp>
      <p:sp>
        <p:nvSpPr>
          <p:cNvPr id="32" name="Ορθογώνιο 31"/>
          <p:cNvSpPr/>
          <p:nvPr/>
        </p:nvSpPr>
        <p:spPr>
          <a:xfrm>
            <a:off x="6825803" y="1951129"/>
            <a:ext cx="3013656" cy="49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825803" y="1915235"/>
            <a:ext cx="337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Η ζωγραφιά της ημέρας!</a:t>
            </a:r>
            <a:endParaRPr lang="en-GB" sz="2400" i="1" dirty="0"/>
          </a:p>
        </p:txBody>
      </p:sp>
      <p:sp>
        <p:nvSpPr>
          <p:cNvPr id="34" name="Ορθογώνιο 33"/>
          <p:cNvSpPr/>
          <p:nvPr/>
        </p:nvSpPr>
        <p:spPr>
          <a:xfrm>
            <a:off x="5591840" y="1679479"/>
            <a:ext cx="481051" cy="235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37418" y="1616531"/>
            <a:ext cx="1415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Ημέρα Ν</a:t>
            </a:r>
            <a:r>
              <a:rPr lang="en-GB" sz="1400" dirty="0" smtClean="0"/>
              <a:t>o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60499" y="916414"/>
            <a:ext cx="735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anose="030F0702030302020204" pitchFamily="66" charset="0"/>
              </a:rPr>
              <a:t>ΠΡΑΓΜΑΤΑ ΠΟΥ ΕΚΑΝΑ ΣΤΟ ΣΠΙΤΙ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997001" y="541074"/>
            <a:ext cx="2292441" cy="240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73281" y="423534"/>
            <a:ext cx="211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Αναφορά από  τη Γη Πλανήτη Γη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21761" t="26843" r="40105" b="21301"/>
          <a:stretch/>
        </p:blipFill>
        <p:spPr>
          <a:xfrm>
            <a:off x="2009104" y="184586"/>
            <a:ext cx="8293994" cy="6341115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3335628" y="1738647"/>
            <a:ext cx="2305319" cy="32325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21440129">
            <a:off x="2060666" y="2100486"/>
            <a:ext cx="4043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Καλή τύχη στην αποστολή σου!</a:t>
            </a:r>
          </a:p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Σου έχω εμπιστοσύνη!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 flipV="1">
            <a:off x="4726546" y="4232109"/>
            <a:ext cx="360610" cy="739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9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104" y="1385454"/>
            <a:ext cx="72426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ΜΑΜΑΔΕΣ, ΜΠΑΜΠΑΔΕΣ ΚΑΙ</a:t>
            </a: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ΚΗΔΕΜΟΝΕΣ: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ΤΟ ΦΥΛΛΑΔΙΟ ΠΟΥ ΑΚΟΛΟΥΘΕΙ</a:t>
            </a: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ΕΙΝΑΙ </a:t>
            </a:r>
            <a:r>
              <a:rPr lang="el-GR" dirty="0" smtClean="0">
                <a:latin typeface="Comic Sans MS" panose="030F0702030302020204" pitchFamily="66" charset="0"/>
              </a:rPr>
              <a:t>ΓΙΑ ΝΑ ΤΟ ΔΩΣΕΤΕ ΣΤΑ ΠΑΙΔΙΑ ΣΑΣ</a:t>
            </a: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ΜΟΛΙΣ ΤΕΛΕΙΩΣΕΙ Η ΠΕΡΙΟΔΟΣ ΠΑΡΑΜΟΝΗΣ ΣΤΟ ΣΠΙΤΙ</a:t>
            </a:r>
          </a:p>
          <a:p>
            <a:pPr algn="ctr"/>
            <a:endParaRPr lang="el-GR" dirty="0">
              <a:latin typeface="Comic Sans MS" panose="030F0702030302020204" pitchFamily="66" charset="0"/>
            </a:endParaRP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ΕΛΠΙΖΟΥΜΕ ΝΑ ΜΗΝ ΚΡΑΤΗΣΕΙ ΓΙΑ </a:t>
            </a:r>
            <a:r>
              <a:rPr lang="el-GR" dirty="0" smtClean="0">
                <a:latin typeface="Comic Sans MS" panose="030F0702030302020204" pitchFamily="66" charset="0"/>
              </a:rPr>
              <a:t>ΠΟΛΥ</a:t>
            </a:r>
            <a:endParaRPr lang="el-GR" dirty="0" smtClean="0">
              <a:latin typeface="Comic Sans MS" panose="030F0702030302020204" pitchFamily="66" charset="0"/>
            </a:endParaRPr>
          </a:p>
          <a:p>
            <a:pPr algn="ctr"/>
            <a:endParaRPr lang="el-GR" dirty="0">
              <a:latin typeface="Comic Sans MS" panose="030F0702030302020204" pitchFamily="66" charset="0"/>
            </a:endParaRPr>
          </a:p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ΜΑΖΙ, ΜΠΟΡΟΥΜΕ ΝΑ ΤΑ ΚΑΤΑΦΕΡΟΥΜΕ!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724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307</Words>
  <Application>Microsoft Office PowerPoint</Application>
  <PresentationFormat>Ευρεία οθόνη</PresentationFormat>
  <Paragraphs>87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Tsilimpokou Alexia</dc:creator>
  <cp:lastModifiedBy>Tsilimpokou Alexia</cp:lastModifiedBy>
  <cp:revision>34</cp:revision>
  <dcterms:created xsi:type="dcterms:W3CDTF">2020-03-24T17:08:22Z</dcterms:created>
  <dcterms:modified xsi:type="dcterms:W3CDTF">2020-03-25T14:55:05Z</dcterms:modified>
</cp:coreProperties>
</file>